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0" r:id="rId3"/>
    <p:sldId id="340" r:id="rId4"/>
    <p:sldId id="341" r:id="rId5"/>
    <p:sldId id="342" r:id="rId6"/>
    <p:sldId id="343" r:id="rId7"/>
    <p:sldId id="344" r:id="rId8"/>
    <p:sldId id="345" r:id="rId9"/>
    <p:sldId id="346" r:id="rId10"/>
    <p:sldId id="330" r:id="rId11"/>
    <p:sldId id="331" r:id="rId12"/>
    <p:sldId id="332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4AA1C84F-73ED-461D-833D-0D396546930B}">
          <p14:sldIdLst>
            <p14:sldId id="256"/>
            <p14:sldId id="300"/>
          </p14:sldIdLst>
        </p14:section>
        <p14:section name="Naamloze sectie" id="{84F32BD8-E3BD-451F-8F5C-5C8FE2E70A52}">
          <p14:sldIdLst>
            <p14:sldId id="340"/>
            <p14:sldId id="341"/>
            <p14:sldId id="342"/>
            <p14:sldId id="343"/>
            <p14:sldId id="344"/>
            <p14:sldId id="345"/>
            <p14:sldId id="346"/>
            <p14:sldId id="330"/>
            <p14:sldId id="331"/>
            <p14:sldId id="33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LG42 IBS2.1 Oogsten (complexe machines)</a:t>
            </a:r>
          </a:p>
          <a:p>
            <a:r>
              <a:rPr lang="nl-NL" sz="4000" dirty="0" smtClean="0"/>
              <a:t>Bedrijfseconomie – les </a:t>
            </a:r>
            <a:r>
              <a:rPr lang="nl-NL" sz="4000" dirty="0" smtClean="0"/>
              <a:t>6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IBS-opdracht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528" y="980728"/>
            <a:ext cx="8574338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00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Tariefberekening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 Excel</a:t>
            </a:r>
          </a:p>
          <a:p>
            <a:r>
              <a:rPr lang="nl-NL" dirty="0" smtClean="0"/>
              <a:t>Plaatje van jouw bietenrooier.</a:t>
            </a:r>
          </a:p>
          <a:p>
            <a:r>
              <a:rPr lang="nl-NL" dirty="0" smtClean="0"/>
              <a:t>Korte inleiding. </a:t>
            </a:r>
          </a:p>
          <a:p>
            <a:r>
              <a:rPr lang="nl-NL" dirty="0" smtClean="0"/>
              <a:t>Uitleg/berekening bij alle cijfers.</a:t>
            </a:r>
          </a:p>
          <a:p>
            <a:r>
              <a:rPr lang="nl-NL" dirty="0" smtClean="0"/>
              <a:t>Slot/conclusie/navraag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64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Teeltplan – economische 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Welke teelten kies je in 10 jaar?</a:t>
            </a:r>
          </a:p>
          <a:p>
            <a:pPr lvl="1"/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je </a:t>
            </a:r>
            <a:r>
              <a:rPr lang="en-US" dirty="0" err="1" smtClean="0"/>
              <a:t>helpen</a:t>
            </a:r>
            <a:r>
              <a:rPr lang="en-US" dirty="0" smtClean="0"/>
              <a:t> met het </a:t>
            </a:r>
            <a:r>
              <a:rPr lang="en-US" dirty="0" err="1" smtClean="0"/>
              <a:t>saldo</a:t>
            </a:r>
            <a:r>
              <a:rPr lang="en-US" dirty="0" smtClean="0"/>
              <a:t>.</a:t>
            </a:r>
            <a:endParaRPr lang="nl-NL" dirty="0" smtClean="0"/>
          </a:p>
          <a:p>
            <a:r>
              <a:rPr lang="nl-NL" dirty="0" smtClean="0"/>
              <a:t>Goede uitleg.</a:t>
            </a:r>
          </a:p>
          <a:p>
            <a:pPr lvl="1"/>
            <a:r>
              <a:rPr lang="nl-NL" dirty="0"/>
              <a:t>Overzicht van de opbrengsten en kosten (saldi) van het totale plan</a:t>
            </a:r>
          </a:p>
          <a:p>
            <a:pPr lvl="1"/>
            <a:r>
              <a:rPr lang="nl-NL" dirty="0"/>
              <a:t>Vergelijk de opbrengsten met de opbrengsten uit jullie plan, zijn er getallen die bij jouw anders (kunnen) zijn.</a:t>
            </a:r>
          </a:p>
          <a:p>
            <a:pPr lvl="1"/>
            <a:r>
              <a:rPr lang="nl-NL" dirty="0"/>
              <a:t>Vindt iets van het aantal uren wat er nog aan besteed moet worden.</a:t>
            </a:r>
          </a:p>
          <a:p>
            <a:pPr lvl="1"/>
            <a:r>
              <a:rPr lang="nl-NL" dirty="0"/>
              <a:t>Grond is nog niet meegerekend, dus daar moet je ook iets van vinden.</a:t>
            </a:r>
          </a:p>
          <a:p>
            <a:pPr lvl="1"/>
            <a:r>
              <a:rPr lang="nl-NL" dirty="0"/>
              <a:t>Vind iets van de totale winst en de winst per jaar.</a:t>
            </a:r>
          </a:p>
          <a:p>
            <a:pPr lvl="1"/>
            <a:r>
              <a:rPr lang="nl-NL" dirty="0"/>
              <a:t>Bekijk of je nog praktische bezwaren ziet. Het is bijvoorbeeld moeilijk om voor 1 jaar heel veel arbeid in te huren als je het andere jaren niet nodig hebt.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93783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nl-NL" dirty="0" smtClean="0"/>
              <a:t>Vorige keer gedaan?</a:t>
            </a:r>
          </a:p>
          <a:p>
            <a:pPr lvl="1">
              <a:buFontTx/>
              <a:buChar char="-"/>
            </a:pPr>
            <a:r>
              <a:rPr lang="nl-NL" dirty="0"/>
              <a:t>Jaarverslag</a:t>
            </a:r>
          </a:p>
          <a:p>
            <a:pPr lvl="2">
              <a:buFontTx/>
              <a:buChar char="-"/>
            </a:pPr>
            <a:r>
              <a:rPr lang="nl-NL" dirty="0" smtClean="0"/>
              <a:t>Opdrachten t/m </a:t>
            </a:r>
            <a:r>
              <a:rPr lang="nl-NL" dirty="0" smtClean="0"/>
              <a:t>26</a:t>
            </a: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Vandaag</a:t>
            </a:r>
          </a:p>
          <a:p>
            <a:pPr lvl="1">
              <a:buFontTx/>
              <a:buChar char="-"/>
            </a:pPr>
            <a:r>
              <a:rPr lang="nl-NL" dirty="0" smtClean="0"/>
              <a:t>Jaarverslag</a:t>
            </a:r>
          </a:p>
          <a:p>
            <a:pPr lvl="2">
              <a:buFontTx/>
              <a:buChar char="-"/>
            </a:pPr>
            <a:r>
              <a:rPr lang="nl-NL" dirty="0" smtClean="0"/>
              <a:t>Oefenen voor de theorietoets</a:t>
            </a:r>
            <a:endParaRPr lang="nl-NL" dirty="0" smtClean="0"/>
          </a:p>
          <a:p>
            <a:pPr lvl="1">
              <a:buFontTx/>
              <a:buChar char="-"/>
            </a:pPr>
            <a:r>
              <a:rPr lang="nl-NL" dirty="0" smtClean="0"/>
              <a:t>Uur 2: </a:t>
            </a:r>
            <a:endParaRPr lang="nl-NL" dirty="0" smtClean="0"/>
          </a:p>
          <a:p>
            <a:pPr marL="457200" lvl="1" indent="0">
              <a:buNone/>
            </a:pPr>
            <a:r>
              <a:rPr lang="nl-NL" dirty="0"/>
              <a:t>	</a:t>
            </a:r>
            <a:r>
              <a:rPr lang="nl-NL" dirty="0" smtClean="0"/>
              <a:t>Opdracht </a:t>
            </a:r>
            <a:r>
              <a:rPr lang="nl-NL" dirty="0" smtClean="0"/>
              <a:t>IBS 2.1 </a:t>
            </a:r>
            <a:r>
              <a:rPr lang="nl-NL" dirty="0" smtClean="0"/>
              <a:t>Teeltplan</a:t>
            </a:r>
          </a:p>
          <a:p>
            <a:pPr marL="457200" lvl="1" indent="0">
              <a:buNone/>
            </a:pPr>
            <a:r>
              <a:rPr lang="nl-NL" dirty="0"/>
              <a:t>	</a:t>
            </a:r>
            <a:r>
              <a:rPr lang="nl-NL" dirty="0" smtClean="0"/>
              <a:t>Opdracht IBS 2.1 Tariefberekening 	bietenrooier</a:t>
            </a:r>
            <a:endParaRPr lang="nl-NL" dirty="0" smtClean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938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21: belangrijk om inzicht te krijgen, hoef je uiteraard niet uit je hoofd te weten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2260145"/>
            <a:ext cx="6864871" cy="408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90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303" y="188640"/>
            <a:ext cx="7353034" cy="6405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54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de opgaven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30 en 31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Daarna 27 t/m 29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8179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312" y="1176337"/>
            <a:ext cx="6429375" cy="450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510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304165"/>
            <a:ext cx="6192688" cy="6181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569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196752"/>
            <a:ext cx="7162800" cy="260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709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4587" y="247650"/>
            <a:ext cx="4314825" cy="636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64998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1793</TotalTime>
  <Words>211</Words>
  <Application>Microsoft Office PowerPoint</Application>
  <PresentationFormat>Diavoorstelling (4:3)</PresentationFormat>
  <Paragraphs>36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Calibri</vt:lpstr>
      <vt:lpstr>Kantoorthema</vt:lpstr>
      <vt:lpstr>PowerPoint-presentatie</vt:lpstr>
      <vt:lpstr>Wat gaan we vandaag doen?</vt:lpstr>
      <vt:lpstr>Antwoorden</vt:lpstr>
      <vt:lpstr>PowerPoint-presentatie</vt:lpstr>
      <vt:lpstr>Maak de opgaven</vt:lpstr>
      <vt:lpstr>PowerPoint-presentatie</vt:lpstr>
      <vt:lpstr>PowerPoint-presentatie</vt:lpstr>
      <vt:lpstr>31</vt:lpstr>
      <vt:lpstr>PowerPoint-presentatie</vt:lpstr>
      <vt:lpstr>IBS-opdracht</vt:lpstr>
      <vt:lpstr>Tariefberekening</vt:lpstr>
      <vt:lpstr>Teeltplan – economische analyse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59</cp:revision>
  <dcterms:created xsi:type="dcterms:W3CDTF">2013-11-15T15:05:42Z</dcterms:created>
  <dcterms:modified xsi:type="dcterms:W3CDTF">2018-11-01T11:56:15Z</dcterms:modified>
</cp:coreProperties>
</file>